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2192000" cy="6858000"/>
  <p:notesSz cx="6858000" cy="9144000"/>
  <p:embeddedFontLst>
    <p:embeddedFont>
      <p:font typeface="Roboto" charset="0"/>
      <p:regular r:id="rId13"/>
      <p:bold r:id="rId14"/>
      <p:italic r:id="rId15"/>
      <p:boldItalic r:id="rId16"/>
    </p:embeddedFont>
    <p:embeddedFont>
      <p:font typeface="Calibri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65" d="100"/>
          <a:sy n="165" d="100"/>
        </p:scale>
        <p:origin x="-186" y="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83249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8" name="Google Shape;318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Смыляев</a:t>
            </a: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Александр Сергеевич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Сетевой инженер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Cloud.ru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Контакты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b="0" dirty="0"/>
              <a:t>Проектирование сетевой фабрики на </a:t>
            </a:r>
            <a:r>
              <a:rPr lang="ru-RU" sz="3600" b="0" dirty="0" smtClean="0"/>
              <a:t>основе </a:t>
            </a:r>
            <a:r>
              <a:rPr lang="ru-RU" sz="3600" b="0" dirty="0" err="1"/>
              <a:t>VxLAN</a:t>
            </a:r>
            <a:r>
              <a:rPr lang="ru-RU" sz="3600" b="0" dirty="0"/>
              <a:t> EVPN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latin typeface="Roboto"/>
                <a:ea typeface="Roboto"/>
                <a:cs typeface="Roboto"/>
                <a:sym typeface="Roboto"/>
              </a:rPr>
              <a:t>Смыляев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Александр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Сергеевич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Сетевой инженер 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Cloud.ru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2659"/>
          <a:stretch>
            <a:fillRect/>
          </a:stretch>
        </p:blipFill>
        <p:spPr>
          <a:xfrm>
            <a:off x="3503712" y="5085184"/>
            <a:ext cx="1300002" cy="1373033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9" name="Google Shape;199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200" name="Google Shape;200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14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5" name="Google Shape;215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8" name="Google Shape;238;p25"/>
          <p:cNvSpPr/>
          <p:nvPr/>
        </p:nvSpPr>
        <p:spPr>
          <a:xfrm>
            <a:off x="4632275" y="2424775"/>
            <a:ext cx="3458400" cy="11760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800" dirty="0"/>
              <a:t>Реализация сетевой фабрики с использованием </a:t>
            </a:r>
            <a:r>
              <a:rPr lang="ru-RU" sz="1800" dirty="0" err="1"/>
              <a:t>Overlay</a:t>
            </a:r>
            <a:r>
              <a:rPr lang="ru-RU" sz="1800" dirty="0"/>
              <a:t> технологии </a:t>
            </a:r>
            <a:r>
              <a:rPr lang="ru-RU" sz="1800" dirty="0" err="1"/>
              <a:t>VxLAN</a:t>
            </a:r>
            <a:endParaRPr lang="ru-RU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3" name="Google Shape;263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6"/>
          <p:cNvSpPr/>
          <p:nvPr/>
        </p:nvSpPr>
        <p:spPr>
          <a:xfrm>
            <a:off x="4519050" y="1699875"/>
            <a:ext cx="3457500" cy="16314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Что было в начале, что знали до курса, сколько времени заняло выполнение проекта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9" name="Google Shape;289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7"/>
          <p:cNvSpPr/>
          <p:nvPr/>
        </p:nvSpPr>
        <p:spPr>
          <a:xfrm>
            <a:off x="4607550" y="1936300"/>
            <a:ext cx="3460200" cy="19479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Какие технологии использовались и какое у вас мнение о новых технологиях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</a:rPr>
              <a:t>Ссылка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</a:rPr>
              <a:t>на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</a:rPr>
              <a:t>репозиторий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  <a:t> с </a:t>
            </a: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</a:rPr>
              <a:t>исходными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</a:rPr>
              <a:t>кодами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</a:rPr>
              <a:t>или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</a:rPr>
              <a:t>просто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</a:rPr>
              <a:t>удачные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</a:rPr>
              <a:t>кусочки</a:t>
            </a:r>
            <a:endParaRPr lang="en-US" sz="3000" dirty="0" smtClean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000" dirty="0" smtClean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lvl="0"/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https://github.com/asmylyaev/otus_learn/tree/main/project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0"/>
          <p:cNvSpPr/>
          <p:nvPr/>
        </p:nvSpPr>
        <p:spPr>
          <a:xfrm>
            <a:off x="650725" y="1434750"/>
            <a:ext cx="3640200" cy="13347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Запланируйте пару минут на рефлексию в конце защиты проекта и расскажите о планах по развитию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169</Words>
  <Application>Microsoft Office PowerPoint</Application>
  <PresentationFormat>Произвольный</PresentationFormat>
  <Paragraphs>65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Times New Roman</vt:lpstr>
      <vt:lpstr>Noto Sans Symbols</vt:lpstr>
      <vt:lpstr>Avenir</vt:lpstr>
      <vt:lpstr>Roboto</vt:lpstr>
      <vt:lpstr>Calibri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vigi</cp:lastModifiedBy>
  <cp:revision>3</cp:revision>
  <dcterms:modified xsi:type="dcterms:W3CDTF">2023-09-17T17:42:41Z</dcterms:modified>
</cp:coreProperties>
</file>